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1DD1D5-747B-48DF-9C31-746AB1F6A74C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8426AA-2298-4302-9CBA-82BA5C0C7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685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26AA-2298-4302-9CBA-82BA5C0C74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82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26AA-2298-4302-9CBA-82BA5C0C74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326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26AA-2298-4302-9CBA-82BA5C0C74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766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1548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57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619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47081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80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86214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430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8289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890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70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66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23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696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398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495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36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064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FB04EF3-F9FA-4BB3-A973-3CE0DDDB48FF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3A558C4-80AA-4BEB-9AAF-B830E0BA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321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C0AC0-D68B-412F-A008-3308C6BD53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06532" y="0"/>
            <a:ext cx="7874494" cy="4509856"/>
          </a:xfrm>
        </p:spPr>
        <p:txBody>
          <a:bodyPr>
            <a:normAutofit fontScale="90000"/>
          </a:bodyPr>
          <a:lstStyle/>
          <a:p>
            <a:pPr algn="ctr"/>
            <a:r>
              <a:rPr lang="fr-FR" sz="8800" b="1" dirty="0"/>
              <a:t>Carte mère </a:t>
            </a:r>
            <a:br>
              <a:rPr lang="fr-FR" sz="8800" b="1" dirty="0"/>
            </a:br>
            <a:r>
              <a:rPr lang="fr-FR" sz="8800" b="1" dirty="0"/>
              <a:t>et</a:t>
            </a:r>
            <a:br>
              <a:rPr lang="fr-FR" sz="8800" b="1" dirty="0"/>
            </a:br>
            <a:r>
              <a:rPr lang="fr-FR" sz="8800" b="1" dirty="0"/>
              <a:t> composants</a:t>
            </a:r>
            <a:endParaRPr lang="en-US" sz="8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75B60-D93A-47D2-A16B-165F5A8801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86518" y="5825231"/>
            <a:ext cx="3844662" cy="1032769"/>
          </a:xfrm>
        </p:spPr>
        <p:txBody>
          <a:bodyPr>
            <a:norm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8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El Ouardi Marouan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8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Rachiq Yahya</a:t>
            </a:r>
            <a:endParaRPr lang="en-US" sz="18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9970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40D0B-8B96-4DCB-8AF3-AAB734916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03" y="-357223"/>
            <a:ext cx="3585948" cy="1678165"/>
          </a:xfrm>
        </p:spPr>
        <p:txBody>
          <a:bodyPr>
            <a:normAutofit/>
          </a:bodyPr>
          <a:lstStyle/>
          <a:p>
            <a:r>
              <a:rPr lang="fr-FR" sz="7200" b="1" dirty="0"/>
              <a:t>Plan:</a:t>
            </a:r>
            <a:endParaRPr lang="en-US" sz="72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6AB48-1887-4077-993F-761D3A2D2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2068" y="1890944"/>
            <a:ext cx="11448012" cy="4432854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sz="32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C’est quoi une carte mère?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sz="32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Quelles sont les composants de la carte mère?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sz="32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Comment elle se connecte avec les composants ?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sz="32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Conclusion.</a:t>
            </a:r>
          </a:p>
          <a:p>
            <a:endParaRPr lang="fr-FR" sz="2800" dirty="0"/>
          </a:p>
          <a:p>
            <a:endParaRPr lang="fr-F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094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9D0A7-CC96-4358-8389-72E7F80403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674" y="168676"/>
            <a:ext cx="10261955" cy="1840634"/>
          </a:xfrm>
        </p:spPr>
        <p:txBody>
          <a:bodyPr>
            <a:noAutofit/>
          </a:bodyPr>
          <a:lstStyle/>
          <a:p>
            <a:r>
              <a:rPr lang="fr-FR" sz="5400" b="1" dirty="0"/>
              <a:t>C’est quoi une carte mère?</a:t>
            </a:r>
            <a:br>
              <a:rPr lang="fr-FR" sz="5400" b="1" dirty="0"/>
            </a:br>
            <a:endParaRPr lang="en-US" sz="54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9370A1-5E19-44CE-8075-B0573235E7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674" y="1944211"/>
            <a:ext cx="6844684" cy="4344140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     La carte mère qui est aussi appelée mainboard ou motherboard en anglais. C’est un matériel informatique, plus précisément une plaque électronique, qui regroupe les circuits principaux, tel que le micro-processeur, le bus, les barrettes mémoire, ainsi que les connecteurs d'extension (carte graphique, modem..) et les interfaces pour les périphériques. Elle sert à interconnecter toutes les composantes d’un micro-ordinateur. On peut assimiler la carte mère au système nerveux ou au cœur d’un ordinateur puisqu’elle est le socle qui fait fonctionner les composants et les technologies de nos ordinateurs.</a:t>
            </a:r>
            <a:endParaRPr 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2052" name="Picture 4" descr="Best motherboards 2020: the best motherboards for Intel and AMD ...">
            <a:extLst>
              <a:ext uri="{FF2B5EF4-FFF2-40B4-BE49-F238E27FC236}">
                <a16:creationId xmlns:a16="http://schemas.microsoft.com/office/drawing/2014/main" id="{A981EB1A-28CB-48DD-9DDD-ADD30077A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4686" y="2685448"/>
            <a:ext cx="5377313" cy="4172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424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8" name="Picture 24" descr="EVGA 600 W1, 80+ WHITE 600W, 3 ans Garantie, Alimentation PC 100 ...">
            <a:extLst>
              <a:ext uri="{FF2B5EF4-FFF2-40B4-BE49-F238E27FC236}">
                <a16:creationId xmlns:a16="http://schemas.microsoft.com/office/drawing/2014/main" id="{E5F2B5CB-F668-44EF-A324-5EF155D1B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801" y="2654382"/>
            <a:ext cx="5413224" cy="423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Test : Intel Core i9-10900K, le processeur à 10 cœurs et 20 threads">
            <a:extLst>
              <a:ext uri="{FF2B5EF4-FFF2-40B4-BE49-F238E27FC236}">
                <a16:creationId xmlns:a16="http://schemas.microsoft.com/office/drawing/2014/main" id="{7E55566D-D7F2-43BC-B76C-D390F4424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801" y="2654382"/>
            <a:ext cx="5413224" cy="423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A75062-5A93-469E-BA3B-CDF00584E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667469"/>
            <a:ext cx="11070455" cy="1734269"/>
          </a:xfrm>
        </p:spPr>
        <p:txBody>
          <a:bodyPr>
            <a:normAutofit/>
          </a:bodyPr>
          <a:lstStyle/>
          <a:p>
            <a:r>
              <a:rPr lang="fr-FR" b="1" dirty="0"/>
              <a:t>Les composants de la carte mère 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5A4207-7449-4F24-992F-F7F9B054A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478329"/>
            <a:ext cx="4625266" cy="5144413"/>
          </a:xfrm>
        </p:spPr>
        <p:txBody>
          <a:bodyPr>
            <a:normAutofit/>
          </a:bodyPr>
          <a:lstStyle/>
          <a:p>
            <a:r>
              <a:rPr lang="fr-FR" sz="2800" b="1" dirty="0">
                <a:solidFill>
                  <a:schemeClr val="bg2"/>
                </a:solidFill>
              </a:rPr>
              <a:t>Les composants nécessaires de la carte mère :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Bloc d’alimentation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Processeur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Carte graphique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Barette mémoire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Connecteur VGA ou HDMI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Le BIOS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Le disque dur</a:t>
            </a:r>
          </a:p>
          <a:p>
            <a:endParaRPr lang="en-US" dirty="0"/>
          </a:p>
        </p:txBody>
      </p:sp>
      <p:pic>
        <p:nvPicPr>
          <p:cNvPr id="1032" name="Picture 8" descr="Carte graphique NVIDIA MSI GeForce RTX 2060 VENTUS 6G OC - Pc ...">
            <a:extLst>
              <a:ext uri="{FF2B5EF4-FFF2-40B4-BE49-F238E27FC236}">
                <a16:creationId xmlns:a16="http://schemas.microsoft.com/office/drawing/2014/main" id="{CC6D38B6-E7D0-4902-B884-BAAD8822D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801" y="2654382"/>
            <a:ext cx="5413224" cy="4203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AMD – mémoire RAM DDR5, LPDDR5, USB 4.0 et PCI-Express 5.0 ...">
            <a:extLst>
              <a:ext uri="{FF2B5EF4-FFF2-40B4-BE49-F238E27FC236}">
                <a16:creationId xmlns:a16="http://schemas.microsoft.com/office/drawing/2014/main" id="{9742BFC3-B203-475B-B6F2-51490DC14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397" y="2667681"/>
            <a:ext cx="5413603" cy="4230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La carte mère et ses composants">
            <a:extLst>
              <a:ext uri="{FF2B5EF4-FFF2-40B4-BE49-F238E27FC236}">
                <a16:creationId xmlns:a16="http://schemas.microsoft.com/office/drawing/2014/main" id="{D116A9DB-FCD4-467A-88A9-F59A2A0D9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372" y="2654382"/>
            <a:ext cx="5413224" cy="4245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La carte mère et ses composants">
            <a:extLst>
              <a:ext uri="{FF2B5EF4-FFF2-40B4-BE49-F238E27FC236}">
                <a16:creationId xmlns:a16="http://schemas.microsoft.com/office/drawing/2014/main" id="{F3F6B470-071F-48D4-95AF-1BE623D1D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372" y="2662674"/>
            <a:ext cx="5429653" cy="4203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addlink S70 256GB M.2 PCIe NVMe SSD Review">
            <a:extLst>
              <a:ext uri="{FF2B5EF4-FFF2-40B4-BE49-F238E27FC236}">
                <a16:creationId xmlns:a16="http://schemas.microsoft.com/office/drawing/2014/main" id="{BCB69246-693A-45AA-887D-B70ED8DC4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397" y="2620361"/>
            <a:ext cx="5413224" cy="423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5021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B33AD-7EF3-4DE4-9CA2-7061BF9B4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9952" y="-180475"/>
            <a:ext cx="9884328" cy="2971801"/>
          </a:xfrm>
        </p:spPr>
        <p:txBody>
          <a:bodyPr/>
          <a:lstStyle/>
          <a:p>
            <a:r>
              <a:rPr lang="fr-FR" b="1" dirty="0"/>
              <a:t>Comment la carte mère se connecte avec les composants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7F62D6-25C5-4B0F-B461-C9D631EAE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083" y="3179724"/>
            <a:ext cx="6400800" cy="1535151"/>
          </a:xfrm>
        </p:spPr>
        <p:txBody>
          <a:bodyPr/>
          <a:lstStyle/>
          <a:p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La carte mère utilise des différents type des Bus informatiques pour qu'elle se connecte avec les composants:</a:t>
            </a:r>
            <a:endParaRPr 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076" name="Picture 4" descr="Cable SATA a angle droit - 15 cm | 6 Gb/s | StarTech.com France">
            <a:extLst>
              <a:ext uri="{FF2B5EF4-FFF2-40B4-BE49-F238E27FC236}">
                <a16:creationId xmlns:a16="http://schemas.microsoft.com/office/drawing/2014/main" id="{3F4A33B8-50B4-4FA2-BE3D-E9DA30A2B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4281" y="4714875"/>
            <a:ext cx="202772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6 broches et broches PCIe PCI E PCI Express Riser Card 1x à 16x ...">
            <a:extLst>
              <a:ext uri="{FF2B5EF4-FFF2-40B4-BE49-F238E27FC236}">
                <a16:creationId xmlns:a16="http://schemas.microsoft.com/office/drawing/2014/main" id="{559294E9-65BD-4744-8619-50956E11F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3721" y="4714875"/>
            <a:ext cx="204056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Micro Channel Architecture - Wikipedia, la enciclopedia libre">
            <a:extLst>
              <a:ext uri="{FF2B5EF4-FFF2-40B4-BE49-F238E27FC236}">
                <a16:creationId xmlns:a16="http://schemas.microsoft.com/office/drawing/2014/main" id="{7EDF316F-B095-4410-BDB3-BB4845756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714874"/>
            <a:ext cx="2027721" cy="2143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3 FT USB 3.1 Type C to A Male | Computer Cable Store">
            <a:extLst>
              <a:ext uri="{FF2B5EF4-FFF2-40B4-BE49-F238E27FC236}">
                <a16:creationId xmlns:a16="http://schemas.microsoft.com/office/drawing/2014/main" id="{8B961A0A-8C50-4A46-88F5-E8464D42F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440" y="4714873"/>
            <a:ext cx="2040560" cy="214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 descr="TYPES OF DISPLAY ADAPTERS">
            <a:extLst>
              <a:ext uri="{FF2B5EF4-FFF2-40B4-BE49-F238E27FC236}">
                <a16:creationId xmlns:a16="http://schemas.microsoft.com/office/drawing/2014/main" id="{3426634A-2541-40CC-9EA3-0A386B5F5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720" y="4714873"/>
            <a:ext cx="2027720" cy="2143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22" descr="452182-B21 | PCI-X 3-slot option card.. | $319">
            <a:extLst>
              <a:ext uri="{FF2B5EF4-FFF2-40B4-BE49-F238E27FC236}">
                <a16:creationId xmlns:a16="http://schemas.microsoft.com/office/drawing/2014/main" id="{7B62D427-5DBF-4865-BA65-F576133803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41" y="4714625"/>
            <a:ext cx="2040560" cy="214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3044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0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0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4EA962-75AE-4B04-927C-393815AA38CD}"/>
              </a:ext>
            </a:extLst>
          </p:cNvPr>
          <p:cNvSpPr txBox="1"/>
          <p:nvPr/>
        </p:nvSpPr>
        <p:spPr>
          <a:xfrm>
            <a:off x="115409" y="71021"/>
            <a:ext cx="7537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2">
                    <a:lumMod val="20000"/>
                    <a:lumOff val="80000"/>
                  </a:schemeClr>
                </a:solidFill>
                <a:latin typeface="Century Gothic" panose="020B0502020202020204" pitchFamily="34" charset="0"/>
              </a:rPr>
              <a:t>Et voila un tableau qui contient plusieurs Bus et les différences entre eux:</a:t>
            </a:r>
            <a:endParaRPr lang="en-US" sz="24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94DBC-E625-4443-9C41-D1DFDF560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990" y="1115082"/>
            <a:ext cx="7292019" cy="574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27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9305B-1A7E-4E51-BD9C-B0BC105106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552" y="168676"/>
            <a:ext cx="4429326" cy="1047565"/>
          </a:xfrm>
        </p:spPr>
        <p:txBody>
          <a:bodyPr/>
          <a:lstStyle/>
          <a:p>
            <a:r>
              <a:rPr lang="fr-FR" b="1" dirty="0"/>
              <a:t>Conclusion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041146-A051-460B-BA69-0C1DA37376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1249" y="1890945"/>
            <a:ext cx="6400800" cy="4175464"/>
          </a:xfrm>
        </p:spPr>
        <p:txBody>
          <a:bodyPr>
            <a:normAutofit lnSpcReduction="10000"/>
          </a:bodyPr>
          <a:lstStyle/>
          <a:p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La carte mère est le composant principal de l'unité centrale. Le rôle de la carte mère est de centraliser et traiter les données échangées dans un ordinateur à l'aide du processeur, qui est fixé dessus. La carte mère gère donc le disque dur, un disque, le clavier et la souris, le réseau, les ports USB...</a:t>
            </a:r>
          </a:p>
          <a:p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La carte mère est en quelque sortes le support sur lequel tout vient se brancher dans votre ordinateur, c’est la colonne vertébrale du système, essentielle à son bon fonctionnement. Le processeur est directement branché dessus, c’est le cerveau de l’ordinateur.</a:t>
            </a:r>
          </a:p>
          <a:p>
            <a:endParaRPr lang="en-US" dirty="0"/>
          </a:p>
        </p:txBody>
      </p:sp>
      <p:pic>
        <p:nvPicPr>
          <p:cNvPr id="4100" name="Picture 4" descr="Extreme gaming PC build 2020 | PC Gamer">
            <a:extLst>
              <a:ext uri="{FF2B5EF4-FFF2-40B4-BE49-F238E27FC236}">
                <a16:creationId xmlns:a16="http://schemas.microsoft.com/office/drawing/2014/main" id="{2BFACFF3-0F34-4502-BD17-42CD813CD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864" y="2682537"/>
            <a:ext cx="5578135" cy="4175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2548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Level 1 - Intel Core i5 Gaming PC DIY Kit - Newegg Insider">
            <a:extLst>
              <a:ext uri="{FF2B5EF4-FFF2-40B4-BE49-F238E27FC236}">
                <a16:creationId xmlns:a16="http://schemas.microsoft.com/office/drawing/2014/main" id="{1BC8D2BF-4DC2-4552-9966-81F026FDB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508298-F2A1-4228-AB79-D557E6635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2" y="3648722"/>
            <a:ext cx="11700768" cy="2099899"/>
          </a:xfrm>
        </p:spPr>
        <p:txBody>
          <a:bodyPr>
            <a:noAutofit/>
          </a:bodyPr>
          <a:lstStyle/>
          <a:p>
            <a:pPr algn="ctr"/>
            <a:r>
              <a:rPr lang="fr-FR" sz="6600" b="1" dirty="0"/>
              <a:t>Merci pour votre attention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502579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158</TotalTime>
  <Words>334</Words>
  <Application>Microsoft Office PowerPoint</Application>
  <PresentationFormat>Widescreen</PresentationFormat>
  <Paragraphs>30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Century Gothic</vt:lpstr>
      <vt:lpstr>Courier New</vt:lpstr>
      <vt:lpstr>Wingdings</vt:lpstr>
      <vt:lpstr>Wingdings 3</vt:lpstr>
      <vt:lpstr>Slice</vt:lpstr>
      <vt:lpstr>Carte mère  et  composants</vt:lpstr>
      <vt:lpstr>Plan:</vt:lpstr>
      <vt:lpstr>C’est quoi une carte mère? </vt:lpstr>
      <vt:lpstr>Les composants de la carte mère </vt:lpstr>
      <vt:lpstr>Comment la carte mère se connecte avec les composants</vt:lpstr>
      <vt:lpstr>PowerPoint Presentation</vt:lpstr>
      <vt:lpstr>Conclusion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Carte mère  et  composant</dc:title>
  <dc:creator>Marouan El ouardi</dc:creator>
  <cp:lastModifiedBy>Marouan El ouardi</cp:lastModifiedBy>
  <cp:revision>11</cp:revision>
  <dcterms:created xsi:type="dcterms:W3CDTF">2020-05-21T01:23:04Z</dcterms:created>
  <dcterms:modified xsi:type="dcterms:W3CDTF">2020-05-21T04:01:36Z</dcterms:modified>
</cp:coreProperties>
</file>

<file path=docProps/thumbnail.jpeg>
</file>